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5F03DA-D6B7-4D5E-BF11-72E1B47A685D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F59AE-44F1-4590-AEC9-458EB4FF11D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21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C17E17B-E033-4498-90B9-C0679A455A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460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8182F1-AFDA-4E87-9E48-88DDD82AEF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400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75EE5C-C0A0-4532-8D94-098DB228F0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725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7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313CBD-B98C-4C9A-B25E-F98BF76202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901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6675F0-DE69-410B-BB47-83ED9B1314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208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5E808A-676E-4EC6-A0FB-DA5F074EC0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276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81C1B4-491A-4C0B-81BD-F1910A0CBF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43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97CDEA-44FB-4761-AABD-97F09B11D8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71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C50D1F-8AB3-4215-B16F-DA01C8BA19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578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395503-64D9-48B6-ABC3-5895D8D76E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000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one whose dwelling is with God</a:t>
            </a:r>
            <a:r>
              <a:rPr lang="en-GB" dirty="0"/>
              <a:t> Most </a:t>
            </a:r>
            <a:r>
              <a:rPr lang="en-GB" dirty="0" smtClean="0"/>
              <a:t>	High</a:t>
            </a:r>
            <a:endParaRPr lang="en-NZ" dirty="0"/>
          </a:p>
          <a:p>
            <a:r>
              <a:rPr lang="en-GB" dirty="0"/>
              <a:t>		in the Almighty’s shadow safe will rest.</a:t>
            </a:r>
            <a:endParaRPr lang="en-NZ" dirty="0"/>
          </a:p>
          <a:p>
            <a:r>
              <a:rPr lang="en-GB" dirty="0"/>
              <a:t>	“He is my refuge,” I say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“my fortress and my God; in him I trust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Surely he saves you from the fowler’s snare</a:t>
            </a:r>
            <a:endParaRPr lang="en-NZ" dirty="0"/>
          </a:p>
          <a:p>
            <a:r>
              <a:rPr lang="en-GB" dirty="0"/>
              <a:t>		and rescues you from deadly pestilence.</a:t>
            </a:r>
            <a:endParaRPr lang="en-NZ" dirty="0"/>
          </a:p>
          <a:p>
            <a:r>
              <a:rPr lang="en-GB" dirty="0"/>
              <a:t>	Under his wings a refuge you will find;</a:t>
            </a:r>
            <a:endParaRPr lang="en-NZ" dirty="0"/>
          </a:p>
          <a:p>
            <a:r>
              <a:rPr lang="en-GB" dirty="0"/>
              <a:t>		his faithfulness will be your strong defence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You will not fear the terror of the night,</a:t>
            </a:r>
            <a:endParaRPr lang="en-NZ" dirty="0"/>
          </a:p>
          <a:p>
            <a:r>
              <a:rPr lang="en-GB" dirty="0"/>
              <a:t>		or dread the arrow flying in the day,</a:t>
            </a:r>
            <a:endParaRPr lang="en-NZ" dirty="0"/>
          </a:p>
          <a:p>
            <a:r>
              <a:rPr lang="en-GB" dirty="0"/>
              <a:t>	or pestilence that in the darkness stalks,</a:t>
            </a:r>
            <a:endParaRPr lang="en-NZ" dirty="0"/>
          </a:p>
          <a:p>
            <a:r>
              <a:rPr lang="en-GB" dirty="0"/>
              <a:t>		or plague at noon that carries all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524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harm will touch you though a thousand fall,</a:t>
            </a:r>
            <a:endParaRPr lang="en-NZ" dirty="0"/>
          </a:p>
          <a:p>
            <a:r>
              <a:rPr lang="en-GB" dirty="0"/>
              <a:t>		or yet ten thousand die at your right hand.</a:t>
            </a:r>
            <a:endParaRPr lang="en-NZ" dirty="0"/>
          </a:p>
          <a:p>
            <a:r>
              <a:rPr lang="en-GB" dirty="0"/>
              <a:t>	Your eyes will then look on, and you will see</a:t>
            </a:r>
            <a:endParaRPr lang="en-NZ" dirty="0"/>
          </a:p>
          <a:p>
            <a:r>
              <a:rPr lang="en-GB" dirty="0"/>
              <a:t>		the wicked punished as their ways demand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091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you make God Most High your dwelling </a:t>
            </a:r>
            <a:r>
              <a:rPr lang="en-GB" dirty="0" smtClean="0"/>
              <a:t>	place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even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who is my refuge sure –</a:t>
            </a:r>
            <a:endParaRPr lang="en-NZ" dirty="0"/>
          </a:p>
          <a:p>
            <a:r>
              <a:rPr lang="en-GB" dirty="0"/>
              <a:t>	no evil then will ever fall on you,</a:t>
            </a:r>
            <a:endParaRPr lang="en-NZ" dirty="0"/>
          </a:p>
          <a:p>
            <a:r>
              <a:rPr lang="en-GB" dirty="0"/>
              <a:t>		nor dire calamity come near your door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778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he will charge his angels with your care,</a:t>
            </a:r>
            <a:endParaRPr lang="en-NZ" dirty="0"/>
          </a:p>
          <a:p>
            <a:r>
              <a:rPr lang="en-GB" dirty="0"/>
              <a:t>		to guard you in your footsteps </a:t>
            </a:r>
            <a:r>
              <a:rPr lang="en-GB" dirty="0" err="1"/>
              <a:t>ev’ry</a:t>
            </a:r>
            <a:r>
              <a:rPr lang="en-GB" dirty="0"/>
              <a:t> one;</a:t>
            </a:r>
            <a:endParaRPr lang="en-NZ" dirty="0"/>
          </a:p>
          <a:p>
            <a:r>
              <a:rPr lang="en-GB" dirty="0"/>
              <a:t>	they will uphold and bear you in their hands,</a:t>
            </a:r>
            <a:endParaRPr lang="en-NZ" dirty="0"/>
          </a:p>
          <a:p>
            <a:r>
              <a:rPr lang="en-GB" dirty="0"/>
              <a:t>		lest you should strike your foot against a </a:t>
            </a:r>
            <a:r>
              <a:rPr lang="en-GB" dirty="0" smtClean="0"/>
              <a:t>	stone.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774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Upon the mighty lion you will tread;</a:t>
            </a:r>
            <a:endParaRPr lang="en-NZ" dirty="0"/>
          </a:p>
          <a:p>
            <a:r>
              <a:rPr lang="en-GB" dirty="0"/>
              <a:t>		the cobra you will overcome and kill.</a:t>
            </a:r>
            <a:endParaRPr lang="en-NZ" dirty="0"/>
          </a:p>
          <a:p>
            <a:r>
              <a:rPr lang="en-GB" dirty="0"/>
              <a:t>	Your feet will trample down the king of beasts;</a:t>
            </a:r>
            <a:endParaRPr lang="en-NZ" dirty="0"/>
          </a:p>
          <a:p>
            <a:r>
              <a:rPr lang="en-GB" dirty="0"/>
              <a:t>		the serpent will be crushed beneath your </a:t>
            </a:r>
            <a:r>
              <a:rPr lang="en-GB" dirty="0" smtClean="0"/>
              <a:t>	heel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11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“Because he loves me,” says the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dirty="0" smtClean="0"/>
              <a:t>	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“I’ll rescue and deliver him from harm.</a:t>
            </a:r>
            <a:endParaRPr lang="en-NZ" dirty="0"/>
          </a:p>
          <a:p>
            <a:r>
              <a:rPr lang="en-GB" dirty="0"/>
              <a:t>	Since he acknowledges my holy name,</a:t>
            </a:r>
            <a:endParaRPr lang="en-NZ" dirty="0"/>
          </a:p>
          <a:p>
            <a:r>
              <a:rPr lang="en-GB" dirty="0"/>
              <a:t>		I will protect him with my mighty arm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034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“He’ll call on me, and I will answer him;</a:t>
            </a:r>
            <a:endParaRPr lang="en-NZ" dirty="0"/>
          </a:p>
          <a:p>
            <a:r>
              <a:rPr lang="en-GB" dirty="0"/>
              <a:t>		with him in time of trouble I will be.</a:t>
            </a:r>
            <a:endParaRPr lang="en-NZ" dirty="0"/>
          </a:p>
          <a:p>
            <a:r>
              <a:rPr lang="en-GB" dirty="0"/>
              <a:t>	I will deliver him and honour him.</a:t>
            </a:r>
            <a:endParaRPr lang="en-NZ" dirty="0"/>
          </a:p>
          <a:p>
            <a:r>
              <a:rPr lang="en-GB" dirty="0"/>
              <a:t>		Long will he live, and my salvation see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Walter </a:t>
            </a:r>
            <a:r>
              <a:rPr lang="en-GB" sz="1000" dirty="0" err="1"/>
              <a:t>Greatorex</a:t>
            </a:r>
            <a:r>
              <a:rPr lang="en-GB" sz="1000" dirty="0"/>
              <a:t>, 1916, alt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2014-02-19T07:46:52Z</dcterms:created>
  <dcterms:modified xsi:type="dcterms:W3CDTF">2014-02-19T07:49:35Z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